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61" r:id="rId5"/>
    <p:sldId id="309" r:id="rId6"/>
    <p:sldId id="258" r:id="rId7"/>
    <p:sldId id="275" r:id="rId8"/>
    <p:sldId id="274" r:id="rId9"/>
    <p:sldId id="267" r:id="rId10"/>
    <p:sldId id="276" r:id="rId11"/>
    <p:sldId id="282" r:id="rId12"/>
    <p:sldId id="294" r:id="rId13"/>
    <p:sldId id="278" r:id="rId14"/>
    <p:sldId id="295" r:id="rId15"/>
    <p:sldId id="322" r:id="rId16"/>
    <p:sldId id="308" r:id="rId17"/>
    <p:sldId id="279" r:id="rId18"/>
    <p:sldId id="280" r:id="rId19"/>
    <p:sldId id="264" r:id="rId20"/>
    <p:sldId id="281" r:id="rId21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66FF"/>
    <a:srgbClr val="99FF99"/>
    <a:srgbClr val="99FF33"/>
    <a:srgbClr val="66FF33"/>
    <a:srgbClr val="33CC33"/>
    <a:srgbClr val="0099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3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81A3F-A66C-4ED5-982F-C9FCEDD6D2DD}" type="slidenum">
              <a:rPr lang="en-AU"/>
              <a:pPr/>
              <a:t>‹N°›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400A6-F120-4A63-9E6E-21FF97409944}" type="slidenum">
              <a:rPr lang="en-AU"/>
              <a:pPr/>
              <a:t>‹N°›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7186D-7685-4275-A5B5-FB6F14A94029}" type="slidenum">
              <a:rPr lang="en-AU"/>
              <a:pPr/>
              <a:t>‹N°›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4DE03-0257-4352-9042-7DE439B77E30}" type="slidenum">
              <a:rPr lang="en-AU"/>
              <a:pPr/>
              <a:t>‹N°›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92C7F-6B94-4C19-AB98-6F78E36846C8}" type="slidenum">
              <a:rPr lang="en-AU"/>
              <a:pPr/>
              <a:t>‹N°›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D1540-7C31-4409-BA86-735CC306D359}" type="slidenum">
              <a:rPr lang="en-AU"/>
              <a:pPr/>
              <a:t>‹N°›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895F4-A8D8-403E-944A-247C502AA48E}" type="slidenum">
              <a:rPr lang="en-AU"/>
              <a:pPr/>
              <a:t>‹N°›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64A94-0B15-45EB-A40A-0829053AF29E}" type="slidenum">
              <a:rPr lang="en-AU"/>
              <a:pPr/>
              <a:t>‹N°›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A6090-71AC-4537-9791-AE07085F07C2}" type="slidenum">
              <a:rPr lang="en-AU"/>
              <a:pPr/>
              <a:t>‹N°›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E6AD1-2F04-486C-817F-8CB69768FE1D}" type="slidenum">
              <a:rPr lang="en-AU"/>
              <a:pPr/>
              <a:t>‹N°›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6798D-45D8-427C-AA49-7ECEB42B7450}" type="slidenum">
              <a:rPr lang="en-AU"/>
              <a:pPr/>
              <a:t>‹N°›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Clique para editar os estilos do texto mestre</a:t>
            </a:r>
          </a:p>
          <a:p>
            <a:pPr lvl="1"/>
            <a:r>
              <a:rPr lang="en-AU" smtClean="0"/>
              <a:t>Segundo nível</a:t>
            </a:r>
          </a:p>
          <a:p>
            <a:pPr lvl="2"/>
            <a:r>
              <a:rPr lang="en-AU" smtClean="0"/>
              <a:t>Terceiro nível</a:t>
            </a:r>
          </a:p>
          <a:p>
            <a:pPr lvl="3"/>
            <a:r>
              <a:rPr lang="en-AU" smtClean="0"/>
              <a:t>Quarto nível</a:t>
            </a:r>
          </a:p>
          <a:p>
            <a:pPr lvl="4"/>
            <a:r>
              <a:rPr lang="en-AU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C0594E5-E28C-46CC-A328-185151931CE3}" type="slidenum">
              <a:rPr lang="en-AU"/>
              <a:pPr/>
              <a:t>‹N°›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Rio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838200"/>
            <a:ext cx="891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sz="3600">
                <a:solidFill>
                  <a:srgbClr val="66FF33"/>
                </a:solidFill>
                <a:latin typeface="Comic Sans MS" pitchFamily="66" charset="0"/>
              </a:rPr>
              <a:t>Le Christ Rédempteur, Rio de Janeiro</a:t>
            </a:r>
            <a:r>
              <a:rPr lang="pt-BR" sz="400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pt-BR" sz="320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52400" y="6080125"/>
            <a:ext cx="27638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pt-BR" sz="1200">
                <a:solidFill>
                  <a:schemeClr val="bg1"/>
                </a:solidFill>
                <a:latin typeface="Comic Sans MS" pitchFamily="66" charset="0"/>
              </a:rPr>
              <a:t>Chanson : Corcovado </a:t>
            </a:r>
            <a:r>
              <a:rPr lang="pt-BR" sz="1000">
                <a:solidFill>
                  <a:schemeClr val="bg1"/>
                </a:solidFill>
                <a:latin typeface="Comic Sans MS" pitchFamily="66" charset="0"/>
              </a:rPr>
              <a:t>(Quiet Nights)</a:t>
            </a:r>
          </a:p>
          <a:p>
            <a:pPr>
              <a:lnSpc>
                <a:spcPct val="125000"/>
              </a:lnSpc>
            </a:pPr>
            <a:r>
              <a:rPr lang="pt-BR" sz="1200">
                <a:solidFill>
                  <a:schemeClr val="bg1"/>
                </a:solidFill>
                <a:latin typeface="Comic Sans MS" pitchFamily="66" charset="0"/>
              </a:rPr>
              <a:t>Interprètée par Astrud Gilberto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7451725" y="6453188"/>
            <a:ext cx="601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>
                <a:solidFill>
                  <a:srgbClr val="FFFF00"/>
                </a:solidFill>
                <a:latin typeface="Comic Sans MS" pitchFamily="66" charset="0"/>
              </a:rPr>
              <a:t>Cliquez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1752600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>
                <a:solidFill>
                  <a:schemeClr val="bg1"/>
                </a:solidFill>
                <a:latin typeface="Comic Sans MS" pitchFamily="66" charset="0"/>
              </a:rPr>
              <a:t>Une des 7 nouvelles Merveilles du Monde</a:t>
            </a:r>
            <a:endParaRPr lang="en-US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7462838" y="6172200"/>
            <a:ext cx="1231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200">
                <a:solidFill>
                  <a:schemeClr val="bg1"/>
                </a:solidFill>
                <a:latin typeface="Comic Sans MS" pitchFamily="66" charset="0"/>
              </a:rPr>
              <a:t>Par Ney Deluiz</a:t>
            </a:r>
            <a:endParaRPr lang="en-US" sz="120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zoom/>
    <p:sndAc>
      <p:stSnd loop="1">
        <p:snd r:embed="rId2" name="Corcovado (Quiet Nights) - Astrud Gilberto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orcovado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6430963"/>
            <a:ext cx="914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sz="1200">
                <a:solidFill>
                  <a:schemeClr val="bg1"/>
                </a:solidFill>
                <a:latin typeface="Comic Sans MS" pitchFamily="66" charset="0"/>
              </a:rPr>
              <a:t>Que dire de plus ?</a:t>
            </a:r>
            <a:endParaRPr lang="en-US" sz="120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Corcovado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0"/>
            <a:ext cx="4514850" cy="6858000"/>
          </a:xfrm>
          <a:prstGeom prst="rect">
            <a:avLst/>
          </a:prstGeom>
          <a:noFill/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6804025" y="1628775"/>
            <a:ext cx="2339975" cy="360045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</a:pPr>
            <a:r>
              <a:rPr lang="en-AU" sz="140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La statue du Christ </a:t>
            </a:r>
          </a:p>
          <a:p>
            <a:pPr algn="ctr">
              <a:lnSpc>
                <a:spcPct val="120000"/>
              </a:lnSpc>
            </a:pPr>
            <a:r>
              <a:rPr lang="en-AU" sz="140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a 38 m (125 ft) de haut </a:t>
            </a:r>
          </a:p>
          <a:p>
            <a:pPr algn="ctr">
              <a:lnSpc>
                <a:spcPct val="120000"/>
              </a:lnSpc>
            </a:pPr>
            <a:r>
              <a:rPr lang="pt-BR" sz="140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et est située</a:t>
            </a:r>
            <a:r>
              <a:rPr lang="en-US" sz="140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 </a:t>
            </a:r>
            <a:endParaRPr lang="pt-BR" sz="1400">
              <a:solidFill>
                <a:schemeClr val="bg1"/>
              </a:solidFill>
              <a:latin typeface="Comic Sans MS" pitchFamily="66" charset="0"/>
              <a:cs typeface="Arial" charset="0"/>
            </a:endParaRPr>
          </a:p>
          <a:p>
            <a:pPr algn="ctr">
              <a:lnSpc>
                <a:spcPct val="120000"/>
              </a:lnSpc>
            </a:pPr>
            <a:r>
              <a:rPr lang="en-US" sz="140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à la cime de la</a:t>
            </a:r>
            <a:endParaRPr lang="pt-BR" sz="1400">
              <a:solidFill>
                <a:schemeClr val="bg1"/>
              </a:solidFill>
              <a:latin typeface="Comic Sans MS" pitchFamily="66" charset="0"/>
              <a:cs typeface="Arial" charset="0"/>
            </a:endParaRPr>
          </a:p>
          <a:p>
            <a:pPr algn="ctr">
              <a:lnSpc>
                <a:spcPct val="120000"/>
              </a:lnSpc>
            </a:pPr>
            <a:r>
              <a:rPr lang="en-US" sz="140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 montagne du Corcovado</a:t>
            </a:r>
          </a:p>
          <a:p>
            <a:pPr algn="ctr">
              <a:lnSpc>
                <a:spcPct val="120000"/>
              </a:lnSpc>
            </a:pPr>
            <a:r>
              <a:rPr lang="en-US" sz="140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à 710 m (2330 ft)</a:t>
            </a:r>
          </a:p>
          <a:p>
            <a:pPr algn="ctr">
              <a:lnSpc>
                <a:spcPct val="120000"/>
              </a:lnSpc>
            </a:pPr>
            <a:r>
              <a:rPr lang="en-US" sz="140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d'altitude. </a:t>
            </a:r>
          </a:p>
          <a:p>
            <a:pPr algn="ctr">
              <a:lnSpc>
                <a:spcPct val="120000"/>
              </a:lnSpc>
            </a:pPr>
            <a:r>
              <a:rPr lang="en-US" sz="140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Elle a été construite </a:t>
            </a:r>
          </a:p>
          <a:p>
            <a:pPr algn="ctr">
              <a:lnSpc>
                <a:spcPct val="120000"/>
              </a:lnSpc>
            </a:pPr>
            <a:r>
              <a:rPr lang="en-US" sz="140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de 1926 à 1931 </a:t>
            </a:r>
          </a:p>
          <a:p>
            <a:pPr algn="ctr">
              <a:lnSpc>
                <a:spcPct val="120000"/>
              </a:lnSpc>
            </a:pPr>
            <a:r>
              <a:rPr lang="en-US" sz="140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par le sculpteur français</a:t>
            </a:r>
          </a:p>
          <a:p>
            <a:pPr algn="ctr">
              <a:lnSpc>
                <a:spcPct val="120000"/>
              </a:lnSpc>
            </a:pPr>
            <a:r>
              <a:rPr lang="en-US" sz="140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Paul Landowski (1875-1961)</a:t>
            </a:r>
            <a:r>
              <a:rPr lang="en-AU" sz="140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R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pt-BR" sz="1400">
                <a:solidFill>
                  <a:schemeClr val="bg1"/>
                </a:solidFill>
                <a:latin typeface="Comic Sans MS" pitchFamily="66" charset="0"/>
              </a:rPr>
              <a:t>Quel Bonheur..</a:t>
            </a:r>
            <a:r>
              <a:rPr lang="en-AU" sz="1400">
                <a:solidFill>
                  <a:schemeClr val="bg1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hrist the Redeemer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2575"/>
            <a:ext cx="9144000" cy="62706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Rio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4000"/>
            <a:ext cx="9144000" cy="635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orcovado 5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orcovado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2088" y="0"/>
            <a:ext cx="621982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hrist the Redeemer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086475"/>
          </a:xfrm>
          <a:prstGeom prst="rect">
            <a:avLst/>
          </a:prstGeom>
          <a:noFill/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6097588"/>
            <a:ext cx="9144000" cy="760412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AU" sz="1400">
                <a:solidFill>
                  <a:schemeClr val="bg1"/>
                </a:solidFill>
                <a:latin typeface="Comic Sans MS" pitchFamily="66" charset="0"/>
              </a:rPr>
              <a:t>La pierre de savon (soapstone) a été utilisée pour la  couche extérieure de la statue en raison de sa grande </a:t>
            </a:r>
          </a:p>
          <a:p>
            <a:r>
              <a:rPr lang="en-AU" sz="1400">
                <a:solidFill>
                  <a:schemeClr val="bg1"/>
                </a:solidFill>
                <a:latin typeface="Comic Sans MS" pitchFamily="66" charset="0"/>
              </a:rPr>
              <a:t>résistance aux temps extrèmes.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hrist the Redeem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io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Rio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hrist the Redeemer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934200" y="6400800"/>
            <a:ext cx="527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200">
                <a:solidFill>
                  <a:srgbClr val="FFFF00"/>
                </a:solidFill>
                <a:latin typeface="Comic Sans MS" pitchFamily="66" charset="0"/>
              </a:rPr>
              <a:t>FIN</a:t>
            </a:r>
            <a:r>
              <a:rPr lang="pt-BR" sz="120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en-AU" sz="120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Rio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pt-BR" sz="1400">
                <a:solidFill>
                  <a:schemeClr val="bg1"/>
                </a:solidFill>
                <a:latin typeface="Comic Sans MS" pitchFamily="66" charset="0"/>
              </a:rPr>
              <a:t>La statue du</a:t>
            </a:r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pt-BR" sz="1400">
                <a:solidFill>
                  <a:schemeClr val="bg1"/>
                </a:solidFill>
                <a:latin typeface="Comic Sans MS" pitchFamily="66" charset="0"/>
              </a:rPr>
              <a:t>Christ Rédempteur se dresse au sommet de la montagne du</a:t>
            </a:r>
            <a:r>
              <a:rPr lang="en-AU" sz="1400">
                <a:solidFill>
                  <a:schemeClr val="bg1"/>
                </a:solidFill>
                <a:latin typeface="Comic Sans MS" pitchFamily="66" charset="0"/>
              </a:rPr>
              <a:t> Corcovado  ...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Rio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pt-BR" sz="1400">
                <a:solidFill>
                  <a:schemeClr val="bg1"/>
                </a:solidFill>
                <a:latin typeface="Comic Sans MS" pitchFamily="66" charset="0"/>
              </a:rPr>
              <a:t>... bénissant la ville de  Rio de Janeiro au Brésil.</a:t>
            </a:r>
            <a:endParaRPr lang="en-AU" sz="140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Rio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</p:spPr>
      </p:pic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2971800" y="3367088"/>
            <a:ext cx="7064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800">
                <a:solidFill>
                  <a:schemeClr val="bg1"/>
                </a:solidFill>
                <a:latin typeface="Comic Sans MS" pitchFamily="66" charset="0"/>
              </a:rPr>
              <a:t>Sugar Loaf</a:t>
            </a:r>
            <a:endParaRPr lang="en-US" sz="8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4876800" y="2757488"/>
            <a:ext cx="6715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800">
                <a:solidFill>
                  <a:schemeClr val="bg1"/>
                </a:solidFill>
                <a:latin typeface="Comic Sans MS" pitchFamily="66" charset="0"/>
              </a:rPr>
              <a:t>Corcovado</a:t>
            </a:r>
            <a:endParaRPr lang="en-US" sz="80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Rio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pt-BR" sz="1400">
                <a:solidFill>
                  <a:schemeClr val="bg1"/>
                </a:solidFill>
                <a:latin typeface="Comic Sans MS" pitchFamily="66" charset="0"/>
              </a:rPr>
              <a:t>On atteint le sommet du Corcovado soit en voiture soit par le train à travers la forêt.</a:t>
            </a:r>
            <a:endParaRPr lang="en-AU" sz="140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orcovado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400">
                <a:solidFill>
                  <a:schemeClr val="bg1"/>
                </a:solidFill>
                <a:latin typeface="Comic Sans MS" pitchFamily="66" charset="0"/>
              </a:rPr>
              <a:t>Vous pouvez apercevoir la route qui conduit au sommet du Corcovado. </a:t>
            </a:r>
            <a:endParaRPr lang="en-AU" sz="140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orcovado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AU" sz="140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Cette photo a été prise du sommet du Pain de Sucre.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oon in R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3550" y="0"/>
            <a:ext cx="5562600" cy="6858000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239000" y="4876800"/>
            <a:ext cx="19050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1200">
                <a:solidFill>
                  <a:schemeClr val="bg1"/>
                </a:solidFill>
                <a:latin typeface="Comic Sans MS" pitchFamily="66" charset="0"/>
              </a:rPr>
              <a:t>Voyez comment la Lune apparaît dans l'Hémisphère Sud.</a:t>
            </a:r>
            <a:endParaRPr lang="en-AU" sz="12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7164388" y="6381750"/>
            <a:ext cx="19796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900">
                <a:solidFill>
                  <a:srgbClr val="FFFF00"/>
                </a:solidFill>
                <a:latin typeface="Comic Sans MS" pitchFamily="66" charset="0"/>
              </a:rPr>
              <a:t> Cette photo n'est pas un montage.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205</Words>
  <Application>Microsoft Office PowerPoint</Application>
  <PresentationFormat>Affichage à l'écran (4:3)</PresentationFormat>
  <Paragraphs>31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Estrutura padrão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Non commercial - Made as a hobby</dc:subject>
  <dc:creator>Ney Deluiz</dc:creator>
  <cp:lastModifiedBy>Marie Antoine</cp:lastModifiedBy>
  <cp:revision>53</cp:revision>
  <dcterms:created xsi:type="dcterms:W3CDTF">2007-03-14T23:55:29Z</dcterms:created>
  <dcterms:modified xsi:type="dcterms:W3CDTF">2013-11-21T17:53:43Z</dcterms:modified>
</cp:coreProperties>
</file>